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24" autoAdjust="0"/>
  </p:normalViewPr>
  <p:slideViewPr>
    <p:cSldViewPr snapToGrid="0">
      <p:cViewPr>
        <p:scale>
          <a:sx n="60" d="100"/>
          <a:sy n="60" d="100"/>
        </p:scale>
        <p:origin x="-1062" y="-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46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0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11812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INDICES</a:t>
            </a:r>
          </a:p>
          <a:p>
            <a:pPr algn="ctr"/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49" y="365125"/>
            <a:ext cx="10580633" cy="13745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CLASSIFICATION OF INDICES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8649" y="1825624"/>
            <a:ext cx="10580633" cy="4512113"/>
          </a:xfrm>
          <a:prstGeom prst="rect">
            <a:avLst/>
          </a:prstGeom>
        </p:spPr>
        <p:txBody>
          <a:bodyPr/>
          <a:lstStyle/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 in which their scores can fluctuate,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Indices are classified;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Reversible</a:t>
            </a:r>
          </a:p>
          <a:p>
            <a:pPr marL="1009650" marR="0" lvl="1" indent="-609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Irreversible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50" y="365125"/>
            <a:ext cx="9890580" cy="128734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REVERSIBLE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81200"/>
            <a:ext cx="10893972" cy="4514193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 cumulative condition that can be changed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REVERSIBLE</a:t>
            </a:r>
            <a:b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or decrease on subsequent examinations.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 : Indices that measure gingival conditions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49" y="365125"/>
            <a:ext cx="9664523" cy="13780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IRREVERSIBLE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799" y="1981200"/>
            <a:ext cx="11298621" cy="4277710"/>
          </a:xfrm>
          <a:prstGeom prst="rect">
            <a:avLst/>
          </a:prstGeom>
        </p:spPr>
        <p:txBody>
          <a:bodyPr/>
          <a:lstStyle/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 cumulative conditions that will not change. 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 : An index that measures dental caries.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5669" y="0"/>
            <a:ext cx="9829800" cy="66294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Depending upon the extent –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"Full mouth" or "Simplified".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MOUTH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 the patients entire periodontium or dentition. 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Eg. : Russell's Periodontal Index (PI).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SIMPLIFIED INDEX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only a representative sample of the dental apparatus. 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Eg. : Greene &amp; Vermillion's Oral Hygiene Index - Simplified (OHI-S)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838200"/>
            <a:ext cx="9144000" cy="5181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classified as entity which they measure like ;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52600" marR="0" lvl="3" indent="-381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Disease Index</a:t>
            </a:r>
          </a:p>
          <a:p>
            <a:pPr marL="1752600" marR="0" lvl="3" indent="-381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52600" marR="0" lvl="3" indent="-381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Symptom Index</a:t>
            </a:r>
          </a:p>
          <a:p>
            <a:pPr marL="1752600" marR="0" lvl="3" indent="-381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52600" marR="0" lvl="3" indent="-381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Index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95400"/>
            <a:ext cx="9601200" cy="4495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'D' (decay) portion -a disease index.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Indices measuring gingival/sulcular bleeding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essentially symptom indices.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'F' (Filled) portion --a treatment index.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219200"/>
            <a:ext cx="9144000" cy="5562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Dental indices can also be classified as,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INDEX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  presence or absence of a condition.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Eg. : Plaque index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14400"/>
            <a:ext cx="8229600" cy="4114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CUMULATIVE INDEX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 all the evidence of a condition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 : DMFT/DMFS Index - dental caries.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Ideal index should possess characteristics such as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simplicity,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objectivity,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validity,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reliability &amp;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sensitivity.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EXPECTED QUESTION</a:t>
            </a:r>
            <a:endParaRPr kumimoji="0" lang="en-GB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Enlist ideal requisites of an index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 ,describe and classify objectives of index (LAQ)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Enumerate criteria for selecting an index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-238175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5656" y="89400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0" y="1905000"/>
          <a:ext cx="12192001" cy="455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527"/>
                <a:gridCol w="5240421"/>
                <a:gridCol w="1620253"/>
                <a:gridCol w="1320799"/>
                <a:gridCol w="1443791"/>
                <a:gridCol w="1604210"/>
              </a:tblGrid>
              <a:tr h="89254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892548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dirty="0" smtClean="0"/>
                        <a:t>Define &amp; describe objectives of index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2548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Enlist ideal requisites of an index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8669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Enumerate criteria for selecting an index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2548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Classify index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Must know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49" y="365125"/>
            <a:ext cx="10921415" cy="134251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600200"/>
            <a:ext cx="11290738" cy="4784834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Essentials of Preventive &amp; Community Dentistry, by Soben Peter, 4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Edition. Arya Publishers, Chpt. 13 pg no.311-359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Dentistry, by Vimal Sikri,Poonam Sikri,  1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Edition,CBS Publishers, Chpt.7,pg no.336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 book of Preventive &amp; Social Medicine, by Gupta &amp; Mahajan, 3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Edition,Japee Publishers  , Chpt.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PARK’S Textbook of Prfeventive and Social Medicine ,by K. Park,17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Edition,Banarasidas Bhanot Publishers, Chpt.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Preventive and Community Dentistry,1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 by S.S. Hiremath,Elsevier Publications, , Chpt. 17 pg no183-204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28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57200"/>
            <a:ext cx="10767848" cy="134717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86000"/>
            <a:ext cx="10767848" cy="4004441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&amp; Objectives of index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Ideal requisites of an index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Criteria for selecting an index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index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799" y="152400"/>
            <a:ext cx="11322269" cy="16247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DEFINITION </a:t>
            </a:r>
            <a:r>
              <a:rPr kumimoji="0" lang="en-US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alt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399" y="1523999"/>
            <a:ext cx="11322269" cy="4829503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 has been defined;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“numerical value describing the relative status of a population on a graduate scale with definite upper and lower limits, which is designed to permit and facilitate its comparison with other population classified by the same criteria and methods.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- RUSSEL 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50" y="365125"/>
            <a:ext cx="10539456" cy="135603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 :</a:t>
            </a:r>
            <a:b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en-US" sz="40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990599"/>
            <a:ext cx="11608676" cy="5378669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understanding of the disease process.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discover population at high and low risk.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define the specific problem of investigation.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50" y="365126"/>
            <a:ext cx="10591144" cy="12943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IDEAL REQUISITES OF AN INDEX :</a:t>
            </a:r>
            <a:endParaRPr kumimoji="0" lang="en-US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05000"/>
            <a:ext cx="11051628" cy="4464269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Clarity, simplicity and objectivity.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Reliability.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Quantifiability.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Sensitivity.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Acceptability.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49" y="365126"/>
            <a:ext cx="10959005" cy="13025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CRITERIA FOR SELECTING AN INDEX 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8649" y="1825625"/>
            <a:ext cx="10959005" cy="4275630"/>
          </a:xfrm>
          <a:prstGeom prst="rect">
            <a:avLst/>
          </a:prstGeom>
        </p:spPr>
        <p:txBody>
          <a:bodyPr/>
          <a:lstStyle/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to use and calculate.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permit the examination .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require minimum armamentarium.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62000"/>
            <a:ext cx="8229600" cy="5181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Criteria should be clear and easily understandable.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 from subjective interpretation.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define clinical conditions objectively.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highly reproducible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914400"/>
            <a:ext cx="8229600" cy="4114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have validity and reliability,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equally sensitive throughout the scale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not cause discomfort to the patient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should be acceptable to the patient.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516</Words>
  <Application>Microsoft Office PowerPoint</Application>
  <PresentationFormat>Custom</PresentationFormat>
  <Paragraphs>181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Specific learning Objectives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 Ram Tiwari</cp:lastModifiedBy>
  <cp:revision>20</cp:revision>
  <dcterms:created xsi:type="dcterms:W3CDTF">2022-05-23T05:15:21Z</dcterms:created>
  <dcterms:modified xsi:type="dcterms:W3CDTF">2022-08-31T06:40:01Z</dcterms:modified>
</cp:coreProperties>
</file>